
<file path=[Content_Types].xml><?xml version="1.0" encoding="utf-8"?>
<Types xmlns="http://schemas.openxmlformats.org/package/2006/content-types">
  <Default Extension="jpeg" ContentType="image/jpeg"/>
  <Default Extension="JPG" ContentType="image/.jpg"/>
  <Default Extension="wav" ContentType="audio/x-wav"/>
  <Default Extension="png" ContentType="image/png"/>
  <Default Extension="mov" ContentType="video/quicktime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6"/>
  </p:notesMasterIdLst>
  <p:handoutMasterIdLst>
    <p:handoutMasterId r:id="rId13"/>
  </p:handoutMasterIdLst>
  <p:sldIdLst>
    <p:sldId id="256" r:id="rId3"/>
    <p:sldId id="257" r:id="rId4"/>
    <p:sldId id="258" r:id="rId5"/>
    <p:sldId id="259" r:id="rId7"/>
    <p:sldId id="271" r:id="rId8"/>
    <p:sldId id="272" r:id="rId9"/>
    <p:sldId id="273" r:id="rId10"/>
    <p:sldId id="270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Rg st="2" end="9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8" autoAdjust="0"/>
    <p:restoredTop sz="85752" autoAdjust="0"/>
  </p:normalViewPr>
  <p:slideViewPr>
    <p:cSldViewPr snapToGrid="0" showGuides="1">
      <p:cViewPr varScale="1">
        <p:scale>
          <a:sx n="82" d="100"/>
          <a:sy n="82" d="100"/>
        </p:scale>
        <p:origin x="490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Give Back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A0D08-EB90-4833-ADED-9314ABE0864F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Kuewu Pamela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BEB4B8-A324-41D9-81E4-02551C5AE94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Give Back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B1E5CF-ACF7-4352-B6BA-395EE3CB07FC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Kuewu Pamela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0563F1-C510-4E69-8CA8-2C8FC449A07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Kuewu Pamela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563F1-C510-4E69-8CA8-2C8FC449A07E}" type="slidenum">
              <a:rPr lang="en-US" smtClean="0"/>
            </a:fld>
            <a:endParaRPr lang="en-US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Give Back</a:t>
            </a: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Kuewu Pamela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563F1-C510-4E69-8CA8-2C8FC449A07E}" type="slidenum">
              <a:rPr lang="en-US" smtClean="0"/>
            </a:fld>
            <a:endParaRPr lang="en-US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Give Back</a:t>
            </a: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1402" y="5104986"/>
            <a:ext cx="8288629" cy="1536958"/>
          </a:xfrm>
        </p:spPr>
        <p:txBody>
          <a:bodyPr anchor="b"/>
          <a:lstStyle>
            <a:lvl1pPr algn="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5684863"/>
            <a:ext cx="3581400" cy="957083"/>
          </a:xfrm>
        </p:spPr>
        <p:txBody>
          <a:bodyPr anchor="b"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3943" y="6459385"/>
            <a:ext cx="2743200" cy="365125"/>
          </a:xfrm>
        </p:spPr>
        <p:txBody>
          <a:bodyPr/>
          <a:lstStyle/>
          <a:p>
            <a:fld id="{726EC0D8-2224-42AE-90ED-2402603FB2A8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3359" y="6459385"/>
            <a:ext cx="4829576" cy="365125"/>
          </a:xfrm>
        </p:spPr>
        <p:txBody>
          <a:bodyPr/>
          <a:lstStyle/>
          <a:p>
            <a:r>
              <a:rPr lang="en-US"/>
              <a:t>Give Back Days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04857" y="6459385"/>
            <a:ext cx="2743200" cy="365125"/>
          </a:xfrm>
        </p:spPr>
        <p:txBody>
          <a:bodyPr/>
          <a:lstStyle/>
          <a:p>
            <a:fld id="{DF4BE9EC-FEF3-4B06-A84A-8183EE2DCEB2}" type="slidenum">
              <a:rPr lang="en-US" smtClean="0"/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" y="1"/>
            <a:ext cx="12186295" cy="469005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Freeform: Shape 6"/>
          <p:cNvSpPr/>
          <p:nvPr/>
        </p:nvSpPr>
        <p:spPr>
          <a:xfrm>
            <a:off x="2" y="1"/>
            <a:ext cx="12186295" cy="4690056"/>
          </a:xfrm>
          <a:custGeom>
            <a:avLst/>
            <a:gdLst>
              <a:gd name="connsiteX0" fmla="*/ 1172514 w 12167244"/>
              <a:gd name="connsiteY0" fmla="*/ 0 h 4690056"/>
              <a:gd name="connsiteX1" fmla="*/ 3537362 w 12167244"/>
              <a:gd name="connsiteY1" fmla="*/ 0 h 4690056"/>
              <a:gd name="connsiteX2" fmla="*/ 3537362 w 12167244"/>
              <a:gd name="connsiteY2" fmla="*/ 1172514 h 4690056"/>
              <a:gd name="connsiteX3" fmla="*/ 4709876 w 12167244"/>
              <a:gd name="connsiteY3" fmla="*/ 1172514 h 4690056"/>
              <a:gd name="connsiteX4" fmla="*/ 4709876 w 12167244"/>
              <a:gd name="connsiteY4" fmla="*/ 1174596 h 4690056"/>
              <a:gd name="connsiteX5" fmla="*/ 12167244 w 12167244"/>
              <a:gd name="connsiteY5" fmla="*/ 1174596 h 4690056"/>
              <a:gd name="connsiteX6" fmla="*/ 12167244 w 12167244"/>
              <a:gd name="connsiteY6" fmla="*/ 3515460 h 4690056"/>
              <a:gd name="connsiteX7" fmla="*/ 4709876 w 12167244"/>
              <a:gd name="connsiteY7" fmla="*/ 3515460 h 4690056"/>
              <a:gd name="connsiteX8" fmla="*/ 4709876 w 12167244"/>
              <a:gd name="connsiteY8" fmla="*/ 3517542 h 4690056"/>
              <a:gd name="connsiteX9" fmla="*/ 3537362 w 12167244"/>
              <a:gd name="connsiteY9" fmla="*/ 3517542 h 4690056"/>
              <a:gd name="connsiteX10" fmla="*/ 3537362 w 12167244"/>
              <a:gd name="connsiteY10" fmla="*/ 4690056 h 4690056"/>
              <a:gd name="connsiteX11" fmla="*/ 1172514 w 12167244"/>
              <a:gd name="connsiteY11" fmla="*/ 4690056 h 4690056"/>
              <a:gd name="connsiteX12" fmla="*/ 1172514 w 12167244"/>
              <a:gd name="connsiteY12" fmla="*/ 3517542 h 4690056"/>
              <a:gd name="connsiteX13" fmla="*/ 0 w 12167244"/>
              <a:gd name="connsiteY13" fmla="*/ 3517542 h 4690056"/>
              <a:gd name="connsiteX14" fmla="*/ 0 w 12167244"/>
              <a:gd name="connsiteY14" fmla="*/ 1172514 h 4690056"/>
              <a:gd name="connsiteX15" fmla="*/ 1172514 w 12167244"/>
              <a:gd name="connsiteY15" fmla="*/ 1172514 h 469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67244" h="4690056">
                <a:moveTo>
                  <a:pt x="1172514" y="0"/>
                </a:moveTo>
                <a:lnTo>
                  <a:pt x="3537362" y="0"/>
                </a:lnTo>
                <a:lnTo>
                  <a:pt x="3537362" y="1172514"/>
                </a:lnTo>
                <a:lnTo>
                  <a:pt x="4709876" y="1172514"/>
                </a:lnTo>
                <a:lnTo>
                  <a:pt x="4709876" y="1174596"/>
                </a:lnTo>
                <a:lnTo>
                  <a:pt x="12167244" y="1174596"/>
                </a:lnTo>
                <a:lnTo>
                  <a:pt x="12167244" y="3515460"/>
                </a:lnTo>
                <a:lnTo>
                  <a:pt x="4709876" y="3515460"/>
                </a:lnTo>
                <a:lnTo>
                  <a:pt x="4709876" y="3517542"/>
                </a:lnTo>
                <a:lnTo>
                  <a:pt x="3537362" y="3517542"/>
                </a:lnTo>
                <a:lnTo>
                  <a:pt x="3537362" y="4690056"/>
                </a:lnTo>
                <a:lnTo>
                  <a:pt x="1172514" y="4690056"/>
                </a:lnTo>
                <a:lnTo>
                  <a:pt x="1172514" y="3517542"/>
                </a:lnTo>
                <a:lnTo>
                  <a:pt x="0" y="3517542"/>
                </a:lnTo>
                <a:lnTo>
                  <a:pt x="0" y="1172514"/>
                </a:lnTo>
                <a:lnTo>
                  <a:pt x="1172514" y="1172514"/>
                </a:lnTo>
                <a:close/>
              </a:path>
            </a:pathLst>
          </a:custGeom>
          <a:solidFill>
            <a:srgbClr val="94A3B4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6600" dirty="0">
                <a:latin typeface="Bernard MT Condensed" panose="02050806060905020404" pitchFamily="18" charset="0"/>
              </a:rPr>
              <a:t>Windsor Veterinarian Hospital</a:t>
            </a:r>
            <a:endParaRPr lang="en-US" sz="11500" dirty="0">
              <a:latin typeface="Bernard MT Condensed" panose="02050806060905020404" pitchFamily="18" charset="0"/>
            </a:endParaRPr>
          </a:p>
        </p:txBody>
      </p:sp>
    </p:spTree>
  </p:cSld>
  <p:clrMapOvr>
    <a:masterClrMapping/>
  </p:clrMapOvr>
  <p:transition>
    <p:pull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23CF9-0B89-47E3-B00C-4A3B980E57AA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Give Back Days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BE9EC-FEF3-4B06-A84A-8183EE2DCEB2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>
    <p:pull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2C3B2-454E-404A-A6CE-89992180EFA8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Give Back Days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BE9EC-FEF3-4B06-A84A-8183EE2DCEB2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>
    <p:pull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1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9359F-96B5-468B-B0CF-B3491AC153BA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Give Back Days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BE9EC-FEF3-4B06-A84A-8183EE2DCEB2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>
    <p:pull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1"/>
            <a:ext cx="12192000" cy="169068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57591"/>
            <a:ext cx="10515600" cy="42451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9799320" y="6416677"/>
            <a:ext cx="1554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1F603-00D3-4357-B359-6D3F867C4F1E}" type="datetime1">
              <a:rPr lang="en-US" smtClean="0"/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41329" y="6416677"/>
            <a:ext cx="75435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Give Back Days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416677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BE9EC-FEF3-4B06-A84A-8183EE2DCEB2}" type="slidenum">
              <a:rPr lang="en-US" smtClean="0"/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  <p:transition>
    <p:pull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1"/>
            <a:ext cx="12192000" cy="169068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9799320" y="6416677"/>
            <a:ext cx="1554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E6937-4878-4736-B89B-0372CACD9D3C}" type="datetime1">
              <a:rPr lang="en-US" smtClean="0"/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41329" y="6416677"/>
            <a:ext cx="75435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Give Back Days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416677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BE9EC-FEF3-4B06-A84A-8183EE2DCEB2}" type="slidenum">
              <a:rPr lang="en-US" smtClean="0"/>
            </a:fld>
            <a:endParaRPr lang="en-US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0" hasCustomPrompt="1"/>
          </p:nvPr>
        </p:nvSpPr>
        <p:spPr>
          <a:xfrm>
            <a:off x="838200" y="2039112"/>
            <a:ext cx="10515600" cy="4142232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pull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1"/>
            <a:ext cx="12192000" cy="169068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209801"/>
            <a:ext cx="5181600" cy="39671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09801"/>
            <a:ext cx="5181600" cy="39671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9799320" y="6416677"/>
            <a:ext cx="1554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2F5FD4-3B04-4D2E-94B5-E0418F3E6654}" type="datetime1">
              <a:rPr lang="en-US" smtClean="0"/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41329" y="6416677"/>
            <a:ext cx="75435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Give Back Days</a:t>
            </a: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416677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BE9EC-FEF3-4B06-A84A-8183EE2DCEB2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>
    <p:pull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6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B08E2-704D-4E62-BED2-AE3B4E3DE57F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Give Back Days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BE9EC-FEF3-4B06-A84A-8183EE2DCEB2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>
    <p:pull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"/>
            <a:ext cx="12192000" cy="169068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9799320" y="6416677"/>
            <a:ext cx="1554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8B9EC-38ED-45D0-B765-75CA94E53C36}" type="datetime1">
              <a:rPr lang="en-US" smtClean="0"/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41329" y="6416677"/>
            <a:ext cx="75435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Give Back Days</a:t>
            </a: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416677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BE9EC-FEF3-4B06-A84A-8183EE2DCEB2}" type="slidenum">
              <a:rPr lang="en-US" smtClean="0"/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  <p:transition>
    <p:pull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8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D32E8-4206-4BE0-9973-C5FB254795F5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Give Back Days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BE9EC-FEF3-4B06-A84A-8183EE2DCEB2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>
    <p:pull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78BD4-D154-461A-AA7E-E1FD9E10124B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Give Back Days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BE9EC-FEF3-4B06-A84A-8183EE2DCEB2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>
    <p:pull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35215-CFC9-4557-BB47-898A42FD3472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Give Back Days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BE9EC-FEF3-4B06-A84A-8183EE2DCEB2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>
    <p:pull dir="u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A5D45-2FD3-41AC-B13C-C0090BC9C213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Give Back Days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BE9EC-FEF3-4B06-A84A-8183EE2DCEB2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pull dir="u"/>
  </p:transition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.wav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2.png"/><Relationship Id="rId2" Type="http://schemas.microsoft.com/office/2007/relationships/media" Target="../media/media1.mov"/><Relationship Id="rId1" Type="http://schemas.openxmlformats.org/officeDocument/2006/relationships/video" Target="NUL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1400" y="5105400"/>
            <a:ext cx="8288338" cy="1536700"/>
          </a:xfrm>
        </p:spPr>
        <p:txBody>
          <a:bodyPr>
            <a:normAutofit fontScale="90000"/>
          </a:bodyPr>
          <a:lstStyle/>
          <a:p>
            <a:r>
              <a:rPr lang="en-US" dirty="0"/>
              <a:t>Volunteer Opportunities for Employees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pull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Employee volunteer program</a:t>
            </a:r>
            <a:endParaRPr lang="en-US" dirty="0"/>
          </a:p>
          <a:p>
            <a:r>
              <a:rPr lang="en-US" dirty="0"/>
              <a:t>Coordinated by Brian Sarkar, Practice Manager</a:t>
            </a:r>
            <a:endParaRPr lang="en-US" dirty="0"/>
          </a:p>
          <a:p>
            <a:r>
              <a:rPr lang="en-US" dirty="0"/>
              <a:t>Opportunities to volunteer with fellow employees</a:t>
            </a:r>
            <a:endParaRPr lang="en-US" dirty="0"/>
          </a:p>
          <a:p>
            <a:pPr lvl="1"/>
            <a:r>
              <a:rPr lang="en-US" dirty="0"/>
              <a:t>Do good</a:t>
            </a:r>
            <a:endParaRPr lang="en-US" dirty="0"/>
          </a:p>
          <a:p>
            <a:pPr lvl="1"/>
            <a:r>
              <a:rPr lang="en-US" dirty="0"/>
              <a:t>Feel good!</a:t>
            </a:r>
            <a:endParaRPr lang="en-US" dirty="0"/>
          </a:p>
          <a:p>
            <a:r>
              <a:rPr lang="en-US" dirty="0"/>
              <a:t>Three days scheduled each year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Operation Give Back?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Give Back Days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9BC67D8-A3B5-430F-8775-F45219694BD1}" type="datetime1">
              <a:rPr lang="en-US" smtClean="0"/>
            </a:fld>
            <a:endParaRPr lang="en-US"/>
          </a:p>
        </p:txBody>
      </p:sp>
    </p:spTree>
  </p:cSld>
  <p:clrMapOvr>
    <a:masterClrMapping/>
  </p:clrMapOvr>
  <p:transition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mute="1"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bomb.wav"/>
                                        </p:tgtEl>
                                      </p:cMediaNode>
                                    </p:audio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2021 Give Back Days</a:t>
            </a:r>
            <a:endParaRPr lang="en-US" dirty="0"/>
          </a:p>
        </p:txBody>
      </p:sp>
      <p:graphicFrame>
        <p:nvGraphicFramePr>
          <p:cNvPr id="8" name="Table Placeholder 7"/>
          <p:cNvGraphicFramePr>
            <a:graphicFrameLocks noGrp="1"/>
          </p:cNvGraphicFramePr>
          <p:nvPr>
            <p:ph type="tbl" sz="quarter" idx="10"/>
          </p:nvPr>
        </p:nvGraphicFramePr>
        <p:xfrm>
          <a:off x="3539928" y="1690689"/>
          <a:ext cx="5303520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7840"/>
                <a:gridCol w="1767840"/>
                <a:gridCol w="1767840"/>
              </a:tblGrid>
              <a:tr h="605012"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Except the first cell</a:t>
                      </a:r>
                      <a:endParaRPr lang="en-US" sz="24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sz="24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4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108912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Groom animals at city animal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Saturday, April 24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1089124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Clean up city dog parks</a:t>
                      </a:r>
                      <a:endParaRPr lang="en-US" sz="24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Saturday, June 19</a:t>
                      </a:r>
                      <a:endParaRPr lang="en-US" sz="24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1759355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Annual fundraiser dinner for city animal shelter</a:t>
                      </a:r>
                      <a:endParaRPr lang="en-US" sz="24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Sunday, September </a:t>
                      </a:r>
                      <a:endParaRPr lang="en-US" sz="2400" dirty="0"/>
                    </a:p>
                    <a:p>
                      <a:pPr algn="ctr"/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 </a:t>
                      </a:r>
                      <a:endParaRPr lang="en-US" sz="24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3539930" y="2525488"/>
            <a:ext cx="1744629" cy="4285843"/>
            <a:chOff x="2777928" y="2525486"/>
            <a:chExt cx="1744629" cy="428584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7929" y="2525486"/>
              <a:ext cx="1744628" cy="118322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7928" y="4919962"/>
              <a:ext cx="1744627" cy="189136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7928" y="3722724"/>
              <a:ext cx="1744627" cy="1183227"/>
            </a:xfrm>
            <a:prstGeom prst="rect">
              <a:avLst/>
            </a:prstGeom>
          </p:spPr>
        </p:pic>
      </p:grp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Give Back Days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8551E34-7B99-48C2-ABE4-4A47F4394172}" type="datetime1">
              <a:rPr lang="en-US" smtClean="0"/>
            </a:fld>
            <a:endParaRPr lang="en-US"/>
          </a:p>
        </p:txBody>
      </p:sp>
    </p:spTree>
  </p:cSld>
  <p:clrMapOvr>
    <a:masterClrMapping/>
  </p:clrMapOvr>
  <p:transition>
    <p:pull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n in white shirt and black pants serving a woman and man with gray hair plates of food.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3524250" y="0"/>
            <a:ext cx="5143500" cy="3429000"/>
          </a:xfrm>
          <a:prstGeom prst="rect">
            <a:avLst/>
          </a:prstGeom>
        </p:spPr>
      </p:pic>
      <p:pic>
        <p:nvPicPr>
          <p:cNvPr id="5" name="Picture 4" descr="Young boy hugging a dog on a leash.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3524250" y="3526972"/>
            <a:ext cx="5143500" cy="342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638755"/>
            <a:ext cx="10515600" cy="2852737"/>
          </a:xfrm>
        </p:spPr>
        <p:txBody>
          <a:bodyPr/>
          <a:lstStyle/>
          <a:p>
            <a:r>
              <a:rPr lang="en-US" dirty="0"/>
              <a:t>Scenes from Last Year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Give Back Days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6F19A-7536-4474-92FD-0B318B4CB0C3}" type="datetime1">
              <a:rPr lang="en-US" smtClean="0"/>
            </a:fld>
            <a:endParaRPr lang="en-US"/>
          </a:p>
        </p:txBody>
      </p:sp>
    </p:spTree>
  </p:cSld>
  <p:clrMapOvr>
    <a:masterClrMapping/>
  </p:clrMapOvr>
  <p:transition>
    <p:pull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n in white shirt and black pants serving a woman and man with gray hair plates of food.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1918609" y="489857"/>
            <a:ext cx="8686801" cy="57912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chemeClr val="accent3">
                <a:lumMod val="50000"/>
              </a:schemeClr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" name="Arrow: Right 5"/>
          <p:cNvSpPr/>
          <p:nvPr/>
        </p:nvSpPr>
        <p:spPr>
          <a:xfrm>
            <a:off x="0" y="0"/>
            <a:ext cx="4398470" cy="1371600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Ben Kim, veterinary technician, waiting tables at Last year’s fundraiser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Give Back Days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471FD-14A3-4D37-A63C-F82AEC3C094C}" type="datetime1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n in white shirt and black pants serving a woman and man with gray hair plates of food."/>
          <p:cNvPicPr>
            <a:picLocks noChangeAspect="1"/>
          </p:cNvPicPr>
          <p:nvPr/>
        </p:nvPicPr>
        <p:blipFill>
          <a:blip r:embed="rId1" cstate="hqprint"/>
          <a:stretch>
            <a:fillRect/>
          </a:stretch>
        </p:blipFill>
        <p:spPr>
          <a:xfrm>
            <a:off x="3524251" y="1714500"/>
            <a:ext cx="5143501" cy="3429000"/>
          </a:xfrm>
          <a:prstGeom prst="rect">
            <a:avLst/>
          </a:prstGeom>
        </p:spPr>
      </p:pic>
      <p:pic>
        <p:nvPicPr>
          <p:cNvPr id="5" name="Picture 4" descr="Young boy hugging a dog on a leash.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661307" y="391885"/>
            <a:ext cx="10287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chemeClr val="accent3">
                <a:lumMod val="50000"/>
              </a:schemeClr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" name="Arrow: Right 5"/>
          <p:cNvSpPr/>
          <p:nvPr/>
        </p:nvSpPr>
        <p:spPr>
          <a:xfrm flipH="1">
            <a:off x="7793530" y="0"/>
            <a:ext cx="4398470" cy="3429000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Randy, son of Kathy Turner, HR Director, enjoying the dog park after the clean-up last year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Give Back Days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F6A16-1EEC-4B8A-B88D-318E2A3D9F90}" type="datetime1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Young boy hugging a dog on a leash."/>
          <p:cNvPicPr>
            <a:picLocks noChangeAspect="1"/>
          </p:cNvPicPr>
          <p:nvPr/>
        </p:nvPicPr>
        <p:blipFill>
          <a:blip r:embed="rId1" cstate="hqprint"/>
          <a:stretch>
            <a:fillRect/>
          </a:stretch>
        </p:blipFill>
        <p:spPr>
          <a:xfrm>
            <a:off x="5143501" y="1864860"/>
            <a:ext cx="7048500" cy="342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the Gang!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1864860"/>
            <a:ext cx="12192000" cy="4993140"/>
            <a:chOff x="0" y="1864860"/>
            <a:chExt cx="12192000" cy="3429000"/>
          </a:xfrm>
        </p:grpSpPr>
        <p:pic>
          <p:nvPicPr>
            <p:cNvPr id="3" name="Picture 2" descr="Man in white shirt and black pants serving a woman and man with gray hair plates of food.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0" y="1864860"/>
              <a:ext cx="5143501" cy="3429000"/>
            </a:xfrm>
            <a:prstGeom prst="rect">
              <a:avLst/>
            </a:prstGeom>
          </p:spPr>
        </p:pic>
        <p:pic>
          <p:nvPicPr>
            <p:cNvPr id="4" name="Picture 3" descr="Young boy hugging a dog on a leash."/>
            <p:cNvPicPr>
              <a:picLocks noChangeAspect="1"/>
            </p:cNvPicPr>
            <p:nvPr/>
          </p:nvPicPr>
          <p:blipFill>
            <a:blip r:embed="rId3" cstate="email"/>
            <a:stretch>
              <a:fillRect/>
            </a:stretch>
          </p:blipFill>
          <p:spPr>
            <a:xfrm>
              <a:off x="5143500" y="1864860"/>
              <a:ext cx="7048500" cy="3429000"/>
            </a:xfrm>
            <a:prstGeom prst="rect">
              <a:avLst/>
            </a:prstGeom>
          </p:spPr>
        </p:pic>
      </p:grp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Give Back Days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BD316DA-1BBE-4B48-812C-2B5B180D2BD7}" type="datetime1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2DE8C2C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180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954" y="0"/>
            <a:ext cx="12186047" cy="68580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Give Back Days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1B92A-9A41-4C92-84A9-F1B1B3717762}" type="datetime1">
              <a:rPr lang="en-US" smtClean="0"/>
            </a:fld>
            <a:endParaRPr lang="en-US"/>
          </a:p>
        </p:txBody>
      </p:sp>
    </p:spTree>
  </p:cSld>
  <p:clrMapOvr>
    <a:masterClrMapping/>
  </p:clrMapOvr>
  <p:transition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Up Today!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Brian Sarkar</a:t>
            </a:r>
            <a:br>
              <a:rPr lang="en-US" dirty="0"/>
            </a:br>
            <a:r>
              <a:rPr lang="en-US" dirty="0"/>
              <a:t>b.sarkar@wvh.example.com</a:t>
            </a:r>
            <a:endParaRPr lang="en-US" dirty="0"/>
          </a:p>
          <a:p>
            <a:pPr marL="457200" lvl="1" indent="0">
              <a:buNone/>
            </a:pPr>
            <a:r>
              <a:rPr lang="en-US" sz="2800" dirty="0"/>
              <a:t>or</a:t>
            </a:r>
            <a:endParaRPr lang="en-US" sz="2800" dirty="0"/>
          </a:p>
          <a:p>
            <a:r>
              <a:rPr lang="en-US" dirty="0"/>
              <a:t>Tereza Gon\;</a:t>
            </a:r>
            <a:r>
              <a:rPr lang="en-US" dirty="0" err="1"/>
              <a:t>alves</a:t>
            </a:r>
            <a:br>
              <a:rPr lang="en-US" dirty="0"/>
            </a:br>
            <a:r>
              <a:rPr lang="en-US" dirty="0"/>
              <a:t>t.goncalves@wvh.example.com</a:t>
            </a:r>
            <a:endParaRPr lang="en-US" dirty="0"/>
          </a:p>
        </p:txBody>
      </p:sp>
      <p:sp>
        <p:nvSpPr>
          <p:cNvPr id="5" name="Arrow: Pentagon 4"/>
          <p:cNvSpPr/>
          <p:nvPr/>
        </p:nvSpPr>
        <p:spPr>
          <a:xfrm rot="20700000">
            <a:off x="337458" y="2976562"/>
            <a:ext cx="4572000" cy="1828800"/>
          </a:xfrm>
          <a:prstGeom prst="homePlate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5400000" scaled="1"/>
            <a:tileRect/>
          </a:gradFill>
          <a:scene3d>
            <a:camera prst="obliqueBottomLeft"/>
            <a:lightRig rig="threePt" dir="t"/>
          </a:scene3d>
          <a:sp3d extrusionH="508000">
            <a:extrusionClr>
              <a:schemeClr val="accent2">
                <a:lumMod val="50000"/>
              </a:schemeClr>
            </a:extrusion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Bradley Hand ITC" panose="03070402050302030203" pitchFamily="66" charset="0"/>
              </a:rPr>
              <a:t>This way to feel great and help others!</a:t>
            </a:r>
            <a:endParaRPr lang="en-US" sz="3200" b="1" dirty="0">
              <a:latin typeface="Bradley Hand ITC" panose="03070402050302030203" pitchFamily="66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Give Back Days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E77C-D146-4C01-B026-69820634FD55}" type="datetime1">
              <a:rPr lang="en-US" smtClean="0"/>
            </a:fld>
            <a:endParaRPr lang="en-US"/>
          </a:p>
        </p:txBody>
      </p:sp>
    </p:spTree>
  </p:cSld>
  <p:clrMapOvr>
    <a:masterClrMapping/>
  </p:clrMapOvr>
  <p:transition>
    <p:pull dir="u"/>
  </p:transition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Trebuchet MS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897</Words>
  <Application>WPS Presentation</Application>
  <PresentationFormat>Widescreen</PresentationFormat>
  <Paragraphs>80</Paragraphs>
  <Slides>9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9" baseType="lpstr">
      <vt:lpstr>Arial</vt:lpstr>
      <vt:lpstr>SimSun</vt:lpstr>
      <vt:lpstr>Wingdings</vt:lpstr>
      <vt:lpstr>Bernard MT Condensed</vt:lpstr>
      <vt:lpstr>Bradley Hand ITC</vt:lpstr>
      <vt:lpstr>Trebuchet MS</vt:lpstr>
      <vt:lpstr>Microsoft YaHei</vt:lpstr>
      <vt:lpstr>Arial Unicode MS</vt:lpstr>
      <vt:lpstr>Calibri</vt:lpstr>
      <vt:lpstr>Office Theme</vt:lpstr>
      <vt:lpstr>Volunteer Opportunities for Employees</vt:lpstr>
      <vt:lpstr>What Is Operation Give Back?</vt:lpstr>
      <vt:lpstr>2021 Give Back Days</vt:lpstr>
      <vt:lpstr>Scenes from Last Year</vt:lpstr>
      <vt:lpstr>PowerPoint 演示文稿</vt:lpstr>
      <vt:lpstr>PowerPoint 演示文稿</vt:lpstr>
      <vt:lpstr>Join the Gang!</vt:lpstr>
      <vt:lpstr>PowerPoint 演示文稿</vt:lpstr>
      <vt:lpstr>Sign Up Today!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Volunteer Opportunities for Employees</dc:title>
  <dc:creator>Your Name</dc:creator>
  <cp:lastModifiedBy>USER</cp:lastModifiedBy>
  <cp:revision>43</cp:revision>
  <dcterms:created xsi:type="dcterms:W3CDTF">2018-05-06T21:36:00Z</dcterms:created>
  <dcterms:modified xsi:type="dcterms:W3CDTF">2024-03-15T14:45:56Z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2E7F179ED6B64EF4A471049A20CCFDBF_13</vt:lpwstr>
  </property>
  <property fmtid="{D5CDD505-2E9C-101B-9397-08002B2CF9AE}" pid="3" name="KSOProductBuildVer">
    <vt:lpwstr>1033-12.2.0.13489</vt:lpwstr>
  </property>
</Properties>
</file>